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18" r:id="rId3"/>
    <p:sldId id="306" r:id="rId4"/>
    <p:sldId id="323" r:id="rId5"/>
    <p:sldId id="304" r:id="rId6"/>
    <p:sldId id="314" r:id="rId7"/>
    <p:sldId id="322" r:id="rId8"/>
    <p:sldId id="315" r:id="rId9"/>
    <p:sldId id="319" r:id="rId10"/>
    <p:sldId id="310" r:id="rId11"/>
    <p:sldId id="311" r:id="rId12"/>
    <p:sldId id="312" r:id="rId13"/>
    <p:sldId id="313" r:id="rId14"/>
    <p:sldId id="32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08/12/2016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08/12/2016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8 Décembre 2016</a:t>
            </a:r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advTm="19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2829" y="286603"/>
            <a:ext cx="1191449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Samedi 21 </a:t>
            </a:r>
            <a:r>
              <a:rPr lang="fr-FR" sz="4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Janvier 2017 à 10 heures </a:t>
            </a:r>
            <a:endParaRPr lang="fr-FR" sz="48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28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400" dirty="0">
                <a:solidFill>
                  <a:srgbClr val="7030A0"/>
                </a:solidFill>
                <a:latin typeface="Constantia" panose="02030602050306030303" pitchFamily="18" charset="0"/>
              </a:rPr>
              <a:t>Hôtel du Département de Meurthe et Moselle</a:t>
            </a:r>
          </a:p>
          <a:p>
            <a:pPr algn="ctr"/>
            <a:endParaRPr lang="fr-FR" sz="4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Assemblée </a:t>
            </a:r>
            <a:r>
              <a:rPr lang="fr-FR" sz="4400" dirty="0">
                <a:solidFill>
                  <a:srgbClr val="7030A0"/>
                </a:solidFill>
                <a:latin typeface="Constantia" panose="02030602050306030303" pitchFamily="18" charset="0"/>
              </a:rPr>
              <a:t>Générale Ordinaire</a:t>
            </a:r>
          </a:p>
          <a:p>
            <a:pPr algn="ctr"/>
            <a:r>
              <a:rPr lang="fr-FR" sz="4400" dirty="0">
                <a:solidFill>
                  <a:srgbClr val="7030A0"/>
                </a:solidFill>
                <a:latin typeface="Constantia" panose="02030602050306030303" pitchFamily="18" charset="0"/>
              </a:rPr>
              <a:t>Remise du prix de thèse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04" y="2465120"/>
            <a:ext cx="554174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91086"/>
      </p:ext>
    </p:extLst>
  </p:cSld>
  <p:clrMapOvr>
    <a:masterClrMapping/>
  </p:clrMapOvr>
  <p:transition advTm="87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2830" y="-21410"/>
            <a:ext cx="120691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23 Février 2017 </a:t>
            </a:r>
            <a:endParaRPr lang="fr-FR" sz="48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2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Colloque sur l’intégrité scientifique</a:t>
            </a:r>
          </a:p>
          <a:p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Co-organisé par :</a:t>
            </a:r>
            <a:endParaRPr lang="fr-FR" sz="32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  <a:p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Conférence des Présidents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d’Université</a:t>
            </a:r>
            <a:endParaRPr lang="fr-FR" sz="36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Université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de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Lorraine </a:t>
            </a:r>
            <a:endParaRPr lang="fr-FR" sz="36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Académie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Lorraine des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Sciences</a:t>
            </a:r>
          </a:p>
          <a:p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MURS-IS</a:t>
            </a:r>
            <a:endParaRPr lang="fr-FR" sz="36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82" y="5118459"/>
            <a:ext cx="1440000" cy="13717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47" y="5289995"/>
            <a:ext cx="3103249" cy="136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5122178"/>
            <a:ext cx="1967873" cy="136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r="68436" b="11466"/>
          <a:stretch/>
        </p:blipFill>
        <p:spPr>
          <a:xfrm>
            <a:off x="6157415" y="5509971"/>
            <a:ext cx="3084394" cy="9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85563"/>
      </p:ext>
    </p:extLst>
  </p:cSld>
  <p:clrMapOvr>
    <a:masterClrMapping/>
  </p:clrMapOvr>
  <p:transition advTm="913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00018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Samedi 18 Mars </a:t>
            </a:r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2017</a:t>
            </a:r>
          </a:p>
          <a:p>
            <a:endParaRPr lang="fr-FR" sz="2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7° Rendez-vous de l’ALS au Château de Lunéville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</a:p>
          <a:p>
            <a:pPr algn="ctr"/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Astronomes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et artistes: une harmonie céleste</a:t>
            </a:r>
          </a:p>
          <a:p>
            <a:pPr algn="r"/>
            <a:endParaRPr lang="fr-FR" sz="2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r"/>
            <a:r>
              <a:rPr lang="fr-FR" sz="2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À </a:t>
            </a:r>
            <a:r>
              <a:rPr lang="fr-FR" sz="2000" dirty="0">
                <a:solidFill>
                  <a:srgbClr val="7030A0"/>
                </a:solidFill>
                <a:latin typeface="Constantia" panose="02030602050306030303" pitchFamily="18" charset="0"/>
              </a:rPr>
              <a:t>l’occasion du 200° anniversaire de la mort de Charles Messier, astronome lorrain.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12217" r="-17824" b="8386"/>
          <a:stretch/>
        </p:blipFill>
        <p:spPr>
          <a:xfrm>
            <a:off x="4108687" y="2307039"/>
            <a:ext cx="6263612" cy="25720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4" y="4460182"/>
            <a:ext cx="1800000" cy="22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817"/>
      </p:ext>
    </p:extLst>
  </p:cSld>
  <p:clrMapOvr>
    <a:masterClrMapping/>
  </p:clrMapOvr>
  <p:transition advTm="79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41194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30 Mars 2017</a:t>
            </a:r>
            <a:r>
              <a:rPr lang="fr-FR" sz="4800" b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à 15 heures 30</a:t>
            </a:r>
          </a:p>
          <a:p>
            <a:endParaRPr lang="fr-FR" dirty="0"/>
          </a:p>
          <a:p>
            <a:pPr algn="ctr"/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Salle du Conseil de la Métropole du Grand Nancy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endParaRPr lang="fr-FR" sz="4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Séance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thématique proposée par la 1° section:</a:t>
            </a:r>
          </a:p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La </a:t>
            </a:r>
            <a:r>
              <a:rPr lang="fr-FR" sz="4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couleur et son éclat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53" y="2404492"/>
            <a:ext cx="4716000" cy="27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0956"/>
      </p:ext>
    </p:extLst>
  </p:cSld>
  <p:clrMapOvr>
    <a:masterClrMapping/>
  </p:clrMapOvr>
  <p:transition advTm="91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91" y="870"/>
            <a:ext cx="9792000" cy="68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840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8200" y="395785"/>
            <a:ext cx="1021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Réception d’un nouveau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sociétaire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36023" y="2820186"/>
            <a:ext cx="38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Frédéric </a:t>
            </a:r>
            <a:r>
              <a:rPr lang="fr-FR" sz="3600" b="1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Pautz</a:t>
            </a:r>
            <a:endParaRPr lang="fr-FR" sz="36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81" y="2059923"/>
            <a:ext cx="2808000" cy="31523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" y="4497514"/>
            <a:ext cx="5400000" cy="19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42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5534" y="436728"/>
            <a:ext cx="12096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</a:t>
            </a:r>
          </a:p>
          <a:p>
            <a:endParaRPr lang="fr-FR" sz="40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     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Focus sur le projet CIGEO »</a:t>
            </a:r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67350" y="2761580"/>
            <a:ext cx="33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fr-FR" sz="28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Bernard </a:t>
            </a:r>
            <a:r>
              <a:rPr lang="fr-FR" sz="2800" b="1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Poty</a:t>
            </a:r>
            <a:r>
              <a:rPr lang="fr-FR" sz="28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endParaRPr lang="fr-FR" sz="28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00" y="3387813"/>
            <a:ext cx="3132000" cy="34701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400"/>
            <a:ext cx="6336000" cy="4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6703"/>
      </p:ext>
    </p:extLst>
  </p:cSld>
  <p:clrMapOvr>
    <a:masterClrMapping/>
  </p:clrMapOvr>
  <p:transition advTm="103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3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057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8644" y="0"/>
            <a:ext cx="109515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Conférence: </a:t>
            </a:r>
          </a:p>
          <a:p>
            <a:endParaRPr lang="fr-FR" sz="12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0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Essais cliniques et progrès médical :</a:t>
            </a: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Approches éthique et juridique »</a:t>
            </a:r>
            <a:endParaRPr lang="fr-FR" sz="48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92611" y="4775858"/>
            <a:ext cx="36640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Claude </a:t>
            </a:r>
            <a:r>
              <a:rPr lang="fr-FR" sz="2800" b="1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Huriet</a:t>
            </a:r>
            <a:endParaRPr lang="fr-FR" sz="28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53" y="3230910"/>
            <a:ext cx="2916000" cy="30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3714"/>
      </p:ext>
    </p:extLst>
  </p:cSld>
  <p:clrMapOvr>
    <a:masterClrMapping/>
  </p:clrMapOvr>
  <p:transition advTm="93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83893" y="614149"/>
            <a:ext cx="8666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Forum </a:t>
            </a:r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de </a:t>
            </a:r>
            <a:r>
              <a:rPr lang="fr-FR" sz="4000" b="1" u="sng" dirty="0" err="1">
                <a:solidFill>
                  <a:srgbClr val="7030A0"/>
                </a:solidFill>
                <a:latin typeface="Constantia" panose="02030602050306030303" pitchFamily="18" charset="0"/>
              </a:rPr>
              <a:t>Dommartemont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  <a:p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Mercredi 14 Décembre à 19h30</a:t>
            </a:r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2389" y="2367888"/>
            <a:ext cx="9758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Conférence : </a:t>
            </a:r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L’aluminium </a:t>
            </a:r>
            <a:r>
              <a:rPr lang="fr-F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dans tous ses états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4" y="4332143"/>
            <a:ext cx="2412000" cy="241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1229" y="5014923"/>
            <a:ext cx="334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par André Clément</a:t>
            </a:r>
            <a:endParaRPr lang="fr-FR" sz="28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42108"/>
      </p:ext>
    </p:extLst>
  </p:cSld>
  <p:clrMapOvr>
    <a:masterClrMapping/>
  </p:clrMapOvr>
  <p:transition advTm="920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50" y="0"/>
            <a:ext cx="6647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300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72955"/>
            <a:ext cx="12192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Dimanche 18 Décembre 2016</a:t>
            </a:r>
          </a:p>
          <a:p>
            <a:endParaRPr lang="fr-FR" dirty="0"/>
          </a:p>
          <a:p>
            <a:r>
              <a:rPr lang="fr-FR" sz="4000" dirty="0">
                <a:solidFill>
                  <a:srgbClr val="7030A0"/>
                </a:solidFill>
                <a:latin typeface="Constantia" panose="02030602050306030303" pitchFamily="18" charset="0"/>
              </a:rPr>
              <a:t>Grands salons de l’Hôtel de Ville de Nancy à 15 heures</a:t>
            </a:r>
          </a:p>
          <a:p>
            <a:endParaRPr lang="fr-FR" dirty="0"/>
          </a:p>
          <a:p>
            <a:pPr algn="ctr"/>
            <a:endParaRPr lang="fr-FR" sz="48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8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28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Séance </a:t>
            </a:r>
            <a:r>
              <a:rPr lang="fr-FR" sz="4800" b="1" dirty="0">
                <a:solidFill>
                  <a:srgbClr val="7030A0"/>
                </a:solidFill>
                <a:latin typeface="Constantia" panose="02030602050306030303" pitchFamily="18" charset="0"/>
              </a:rPr>
              <a:t>exceptionnelle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Des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matériaux pour demain?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Défis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, progrès, interrogations.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00" y="1891921"/>
            <a:ext cx="4824000" cy="27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885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9182" y="614149"/>
            <a:ext cx="11982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7030A0"/>
                </a:solidFill>
                <a:latin typeface="Constantia" panose="02030602050306030303" pitchFamily="18" charset="0"/>
              </a:rPr>
              <a:t>Remise du Prix </a:t>
            </a:r>
            <a:r>
              <a:rPr lang="fr-FR" sz="4400" b="1" dirty="0" err="1">
                <a:solidFill>
                  <a:srgbClr val="7030A0"/>
                </a:solidFill>
                <a:latin typeface="Constantia" panose="02030602050306030303" pitchFamily="18" charset="0"/>
              </a:rPr>
              <a:t>Fray</a:t>
            </a:r>
            <a:r>
              <a:rPr lang="fr-FR" sz="4400" b="1" dirty="0">
                <a:solidFill>
                  <a:srgbClr val="7030A0"/>
                </a:solidFill>
                <a:latin typeface="Constantia" panose="02030602050306030303" pitchFamily="18" charset="0"/>
              </a:rPr>
              <a:t> à </a:t>
            </a:r>
            <a:endParaRPr lang="fr-FR" sz="4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Jean-Marie </a:t>
            </a:r>
            <a:r>
              <a:rPr lang="fr-FR" sz="4400" b="1" dirty="0">
                <a:solidFill>
                  <a:srgbClr val="7030A0"/>
                </a:solidFill>
                <a:latin typeface="Constantia" panose="02030602050306030303" pitchFamily="18" charset="0"/>
              </a:rPr>
              <a:t>Dubois </a:t>
            </a:r>
            <a:endParaRPr lang="fr-FR" sz="4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6"/>
          <a:stretch/>
        </p:blipFill>
        <p:spPr>
          <a:xfrm>
            <a:off x="9395275" y="2353086"/>
            <a:ext cx="2592000" cy="42840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7" y="114348"/>
            <a:ext cx="2160000" cy="5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6753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142</Words>
  <Application>Microsoft Office PowerPoint</Application>
  <PresentationFormat>Grand écran</PresentationFormat>
  <Paragraphs>87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Séance du 8 Décembre 2016</dc:subject>
  <dc:creator>Dominique DUBAUX</dc:creator>
  <cp:lastModifiedBy>Dominique DUBAUX</cp:lastModifiedBy>
  <cp:revision>117</cp:revision>
  <dcterms:created xsi:type="dcterms:W3CDTF">2015-03-12T09:34:57Z</dcterms:created>
  <dcterms:modified xsi:type="dcterms:W3CDTF">2016-12-08T14:31:54Z</dcterms:modified>
</cp:coreProperties>
</file>